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60" r:id="rId3"/>
  </p:sldIdLst>
  <p:sldSz cx="9144000" cy="6858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4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07/11/2017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10696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07/11/2017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655416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07/11/2017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352505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27D350C-9A81-4983-AC32-EF76DDEDC5B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AC153BB-041E-44A9-9BD2-7F9815E971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C7E347C-26F1-4B78-B5E4-30C0C1EF37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07/11/2017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DEA5D32-C007-4E49-878D-EDD256A44B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D04ECED-B8A5-4A69-BA0D-09860FBF0B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910464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BB828E7-FC8C-4B56-B7B7-4087C94B4B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8742BB2-63D8-44F2-A1F5-5D661110E2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0F7856E-8A5F-4EE4-A7D5-9C739A371F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07/11/2017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0DB1B1D-3493-4CBC-BAAC-4C6ABBE7AF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C05D8B2-900E-4BE1-80B2-ABC67D182B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351566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E9304B9-116D-485A-982E-D8DB8EA4FC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3CC0494-7721-47B8-9415-DEB61B1F93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B2C03A8-1D66-4907-8D90-DAAB0C4116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07/11/2017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13AA494-7A79-405A-9A24-2981FB42D7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2D5C008-937B-47F7-AC70-CE2C09164A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189921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D72EE52-8F17-4794-9EF9-F7E9F28BD9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88AC380-4522-4A56-A943-0B1E56875A3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6A472F5B-D316-4AFC-843D-0BCBF4BA2A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DEF2F28-2FCA-4425-9844-52F071E233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07/11/2017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D0736D4-88B2-4107-9477-E4EF7FBC12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7B19F30-49B5-4C8B-AA39-9123E5F74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824067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F5B8239-41AD-497D-9EAF-95B14C4F59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DC138BE-EF50-4F4A-B667-98D80D0EC8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ED014143-E1EF-4F9F-BDB8-DE976ACC36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29A2647B-8181-4C5C-B5CE-2E82C7C584F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E6B67910-37C1-4E57-BC99-D26D4CB7755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2209FB97-CC74-47FA-AC70-79CCB38B9F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07/11/2017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EA155B3C-DB33-46DF-9278-2A098F1E5F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AF7F73D3-947C-4D77-AC0F-B965B7F169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3205731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7647D27-53CE-4FE8-BABD-D7628AD988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0616E05F-8986-40B6-881D-B38A8784E8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07/11/2017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C1D2265F-F229-40B5-8F81-FF527BD80F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171660CC-E519-4325-AA0E-4539427C06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5509467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12D4BB9F-870B-42BC-8D4C-BC4CE8AECD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07/11/2017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F6DFC03A-54A4-457E-9031-2802DE801B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3D0C6EF7-D1E4-4553-89F2-B21D24D0A3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8386798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369A75C-FE76-4734-B3FE-1A5F88995B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2FBC1F5-D668-4AA5-8DAB-1E3EEFBFC1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2A5A97BF-36D9-426D-AE49-2A804BC64F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DF0BC76-3988-4472-8CBF-C3C15D66D4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07/11/2017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A846050-6D53-4865-8773-4A2654DABF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8061C1F-C841-43DB-B770-B8760FFFE5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31440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07/11/2017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5722623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4D3EFA9-77FB-4D64-9D3F-BC18E0E85F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32182889-410E-4416-B6DF-BDDFADAE6E7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66A6534E-E3B0-49D1-B626-306E33D6B5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010AEDB-49B7-4E94-979C-8EC5EB61CD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07/11/2017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48B9E3F-D5BD-4AA0-92D4-C672F2FA2F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3F6F3B7-B49A-47F7-BEB5-3E3554FCEA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3926927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4B3A15A-7AF8-4DEA-B99F-9CB84B42B3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7EA94AB-A556-463E-8173-8B7491CC6E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9AA9BA8-978F-46AF-B392-74DABD1C53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07/11/2017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8FE59F9-94EE-4D0E-B768-55060944D2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9661990-BF8D-486E-A24A-03A2B43DE1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9812474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2D9B4D20-A014-4E7F-9D5C-2F4313F5066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3531C42A-9E06-4D72-BC4A-C857EB7540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218D68D-F8E8-4BF7-94B8-15AC83BFAE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07/11/2017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8DD2646-2959-4863-ABF6-F401C26959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074F640-14D9-4788-B59C-86C41860B2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617415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07/11/2017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226318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07/11/2017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259412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07/11/2017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015387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07/11/2017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11973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07/11/2017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789925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07/11/2017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70673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07/11/2017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082756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D500F3-B105-4428-8F41-9AD62274FD9A}" type="datetimeFigureOut">
              <a:rPr lang="es-MX" smtClean="0"/>
              <a:t>07/11/2017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824282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C4A952CB-C3A7-4DC1-B8C7-8F28A40E46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87CB407-6C1E-4E04-9BC5-EABBD9BB51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40B8A52-5197-4F62-813D-871A1B7A28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B762CE-9E8D-4FF8-B915-D14CA67552F1}" type="datetimeFigureOut">
              <a:rPr lang="es-MX" smtClean="0"/>
              <a:t>07/11/2017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9378675-F71C-4A11-9191-E576A36F212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4E78F69-9920-46E0-85C3-F62D5BE58CC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881030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Rectángulo 71">
            <a:extLst>
              <a:ext uri="{FF2B5EF4-FFF2-40B4-BE49-F238E27FC236}">
                <a16:creationId xmlns:a16="http://schemas.microsoft.com/office/drawing/2014/main" id="{EC8C0F47-4C15-4FD7-9A59-536DE7C4164C}"/>
              </a:ext>
            </a:extLst>
          </p:cNvPr>
          <p:cNvSpPr/>
          <p:nvPr/>
        </p:nvSpPr>
        <p:spPr>
          <a:xfrm>
            <a:off x="433753" y="1246890"/>
            <a:ext cx="8417169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ES" sz="3200" dirty="0">
                <a:latin typeface="Arial Narrow" panose="020B0606020202030204" pitchFamily="34" charset="0"/>
              </a:rPr>
              <a:t>A la fecha del mes de </a:t>
            </a:r>
            <a:r>
              <a:rPr lang="es-ES" sz="3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febrero del 2017</a:t>
            </a:r>
            <a:r>
              <a:rPr lang="es-ES" sz="3200" dirty="0">
                <a:latin typeface="Arial Narrow" panose="020B0606020202030204" pitchFamily="34" charset="0"/>
              </a:rPr>
              <a:t>, no se cuenta con personal </a:t>
            </a:r>
            <a:r>
              <a:rPr lang="es-ES" sz="3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comisionado</a:t>
            </a:r>
            <a:r>
              <a:rPr lang="es-ES" sz="3200" dirty="0">
                <a:latin typeface="Arial Narrow" panose="020B0606020202030204" pitchFamily="34" charset="0"/>
              </a:rPr>
              <a:t> en el </a:t>
            </a:r>
          </a:p>
          <a:p>
            <a:pPr algn="ctr">
              <a:lnSpc>
                <a:spcPct val="150000"/>
              </a:lnSpc>
            </a:pPr>
            <a:r>
              <a:rPr lang="es-ES" sz="3200" dirty="0">
                <a:latin typeface="Arial Narrow" panose="020B0606020202030204" pitchFamily="34" charset="0"/>
              </a:rPr>
              <a:t>Tribunal de Conciliación y Arbitraje del Poder Judicial del Estado de Coahuila de Zaragoza</a:t>
            </a: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51001978-F56E-4368-842A-43266F1B1E26}"/>
              </a:ext>
            </a:extLst>
          </p:cNvPr>
          <p:cNvSpPr txBox="1"/>
          <p:nvPr/>
        </p:nvSpPr>
        <p:spPr>
          <a:xfrm>
            <a:off x="7707086" y="6287589"/>
            <a:ext cx="14360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>
                <a:solidFill>
                  <a:schemeClr val="bg1"/>
                </a:solidFill>
              </a:rPr>
              <a:t>Febrero 2017</a:t>
            </a:r>
          </a:p>
        </p:txBody>
      </p:sp>
    </p:spTree>
    <p:extLst>
      <p:ext uri="{BB962C8B-B14F-4D97-AF65-F5344CB8AC3E}">
        <p14:creationId xmlns:p14="http://schemas.microsoft.com/office/powerpoint/2010/main" val="62059756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Diseño personalizad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37</TotalTime>
  <Words>34</Words>
  <Application>Microsoft Office PowerPoint</Application>
  <PresentationFormat>Carta (216 x 279 mm)</PresentationFormat>
  <Paragraphs>3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Arial Narrow</vt:lpstr>
      <vt:lpstr>Calibri</vt:lpstr>
      <vt:lpstr>Calibri Light</vt:lpstr>
      <vt:lpstr>Tema de Office</vt:lpstr>
      <vt:lpstr>Diseño personalizado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Usuario</cp:lastModifiedBy>
  <cp:revision>5</cp:revision>
  <dcterms:created xsi:type="dcterms:W3CDTF">2017-10-16T15:52:26Z</dcterms:created>
  <dcterms:modified xsi:type="dcterms:W3CDTF">2017-11-07T15:44:12Z</dcterms:modified>
</cp:coreProperties>
</file>